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9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67A0-7750-458C-AF04-428081FDA15E}" type="datetimeFigureOut">
              <a:rPr lang="en-US" smtClean="0"/>
              <a:pPr/>
              <a:t>2/1/2010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0CABE-148B-4DD6-A466-510AD2339523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 smtClean="0"/>
              <a:t>Pymalion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Act 1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8. The </a:t>
            </a:r>
            <a:r>
              <a:rPr lang="en-ZA" dirty="0" err="1" smtClean="0"/>
              <a:t>notetaker</a:t>
            </a:r>
            <a:r>
              <a:rPr lang="en-ZA" dirty="0" smtClean="0"/>
              <a:t> is professor Higgins. What book did he write?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Higgins’ Universal Alphabet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9. What did Pickering write?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Spoken Sanskrit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 smtClean="0"/>
              <a:t>10. Professor Higgins </a:t>
            </a:r>
            <a:r>
              <a:rPr lang="en-ZA" sz="2800" dirty="0" err="1" smtClean="0"/>
              <a:t>boeast</a:t>
            </a:r>
            <a:r>
              <a:rPr lang="en-ZA" sz="2800" dirty="0" smtClean="0"/>
              <a:t> that he van change the flower girl’s life. What does he say?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three month’s time he can pass her off as a duchess at an ambassador’s garden party.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 smtClean="0"/>
              <a:t>10. Professor Higgins </a:t>
            </a:r>
            <a:r>
              <a:rPr lang="en-ZA" sz="2800" dirty="0" err="1" smtClean="0"/>
              <a:t>boeast</a:t>
            </a:r>
            <a:r>
              <a:rPr lang="en-ZA" sz="2800" dirty="0" smtClean="0"/>
              <a:t> that he van change the flower girl’s life. What does he say?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three month’s time he can pass her off as a duchess at an ambassador’s garden party.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 smtClean="0"/>
              <a:t>11. What does Higgins throw at the flower girl when he leaves?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All the change in his pocket.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 smtClean="0"/>
              <a:t>12. Why does the flower girl say “</a:t>
            </a:r>
            <a:r>
              <a:rPr lang="en-ZA" sz="2800" dirty="0" err="1" smtClean="0"/>
              <a:t>aaoow</a:t>
            </a:r>
            <a:r>
              <a:rPr lang="en-ZA" sz="2800" dirty="0" smtClean="0"/>
              <a:t>, </a:t>
            </a:r>
            <a:r>
              <a:rPr lang="en-ZA" sz="2800" dirty="0" err="1" smtClean="0"/>
              <a:t>aaoow</a:t>
            </a:r>
            <a:r>
              <a:rPr lang="en-ZA" sz="2800" dirty="0" smtClean="0"/>
              <a:t>,” when she sees the money?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It’s the most money she has ever seen in her life.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2800" dirty="0" smtClean="0"/>
              <a:t>13. Who takes the cab that Freddy arrives with?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flower girl.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1. Where are all the people gathered?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In the portico of St Paul’s church.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2. What must Freddy find for his mother and sister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 cab (taxi)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3. Why does the mother think the flower girl knows Freddy?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flower girl called him by his name.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4. Why doesn’t Clara want to give the flower girl any money?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She does not want to waste money.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5. Why do they think the </a:t>
            </a:r>
            <a:r>
              <a:rPr lang="en-ZA" dirty="0" err="1" smtClean="0"/>
              <a:t>notetaker</a:t>
            </a:r>
            <a:r>
              <a:rPr lang="en-ZA" dirty="0" smtClean="0"/>
              <a:t> is a cop?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He is writing down every word the people are saying in a little book.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5. Why do they think the </a:t>
            </a:r>
            <a:r>
              <a:rPr lang="en-ZA" dirty="0" err="1" smtClean="0"/>
              <a:t>notetaker</a:t>
            </a:r>
            <a:r>
              <a:rPr lang="en-ZA" dirty="0" smtClean="0"/>
              <a:t> is a cop?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He is writing down every word the people are saying in a </a:t>
            </a:r>
            <a:r>
              <a:rPr lang="en-ZA" smtClean="0"/>
              <a:t>little book.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6. Why is Eliza upset when they all think the </a:t>
            </a:r>
            <a:r>
              <a:rPr lang="en-ZA" dirty="0" err="1" smtClean="0"/>
              <a:t>notetaker</a:t>
            </a:r>
            <a:r>
              <a:rPr lang="en-ZA" dirty="0" smtClean="0"/>
              <a:t> is a cop?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Eliza is afraid she will be arrested for talking to a gentleman.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7. How does the </a:t>
            </a:r>
            <a:r>
              <a:rPr lang="en-ZA" dirty="0" err="1" smtClean="0"/>
              <a:t>notetaker</a:t>
            </a:r>
            <a:r>
              <a:rPr lang="en-ZA" dirty="0" smtClean="0"/>
              <a:t> know where everybody comes from?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He listens to the way they pronounce the words.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353</Words>
  <Application>Microsoft Office PowerPoint</Application>
  <PresentationFormat>On-screen Show (4:3)</PresentationFormat>
  <Paragraphs>32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Pymalion</vt:lpstr>
      <vt:lpstr>1. Where are all the people gathered?</vt:lpstr>
      <vt:lpstr>2. What must Freddy find for his mother and sister</vt:lpstr>
      <vt:lpstr>3. Why does the mother think the flower girl knows Freddy?</vt:lpstr>
      <vt:lpstr>4. Why doesn’t Clara want to give the flower girl any money?</vt:lpstr>
      <vt:lpstr>5. Why do they think the notetaker is a cop?</vt:lpstr>
      <vt:lpstr>5. Why do they think the notetaker is a cop?</vt:lpstr>
      <vt:lpstr>6. Why is Eliza upset when they all think the notetaker is a cop?</vt:lpstr>
      <vt:lpstr>7. How does the notetaker know where everybody comes from?</vt:lpstr>
      <vt:lpstr>8. The notetaker is professor Higgins. What book did he write?</vt:lpstr>
      <vt:lpstr>9. What did Pickering write?</vt:lpstr>
      <vt:lpstr>10. Professor Higgins boeast that he van change the flower girl’s life. What does he say?</vt:lpstr>
      <vt:lpstr>10. Professor Higgins boeast that he van change the flower girl’s life. What does he say?</vt:lpstr>
      <vt:lpstr>11. What does Higgins throw at the flower girl when he leaves?</vt:lpstr>
      <vt:lpstr>12. Why does the flower girl say “aaoow, aaoow,” when she sees the money?</vt:lpstr>
      <vt:lpstr>13. Who takes the cab that Freddy arrives with?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Pymalion</dc:title>
  <dc:creator>Carol</dc:creator>
  <cp:lastModifiedBy>Carol</cp:lastModifiedBy>
  <cp:revision>2</cp:revision>
  <dcterms:created xsi:type="dcterms:W3CDTF">2010-02-01T06:41:02Z</dcterms:created>
  <dcterms:modified xsi:type="dcterms:W3CDTF">2010-02-01T09:09:36Z</dcterms:modified>
</cp:coreProperties>
</file>